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5DBA3-136B-2DDD-1243-45A8556C4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CC28A5-A1B8-810E-F3F0-E45B2AE67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275140-A9B7-5EAC-8642-8E6F54FD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4974B-68B6-4075-767D-92D2EB6A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210FA9-FE8C-855C-F40A-6928C4B1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3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30AE11-6A47-BE54-89C0-FAD42AE0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306C88-5A70-D31C-9EC5-26E9F361D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5A9FB-6EF6-AC12-0EF6-F08884FE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72F344-5533-7F74-2F8E-8AC405E8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84217-8CAA-8EB0-2BF6-90FC53A5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FB892B-3B12-C8FD-7298-32BFCDB0B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3637D7-0B9A-8A76-E9CE-F523C6D41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60EEE-4E33-B406-F85A-732A25B5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22C86-1C55-B51C-7938-7C78F690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48A3F8-9F02-1504-1C75-CDD554CF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EDF5C-4ADA-6CE8-5D68-4DAFFA2C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01F7A2-D2E9-C479-A055-8F9B4CC4E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10F11-0460-C098-BDA6-F359B580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A8E6AC-209A-50A1-8B88-F0C7C6BC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23E95-0D21-EBFE-E315-78B88A41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7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A765D2-5B53-BF53-C7D0-A06E573F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A2EC66-ACBB-6CD2-976E-F5357BDE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E832E-63D0-00C9-E088-62A54E2B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85FF73-AC15-0BA1-EE26-1962F88A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4AD9F8-679A-72DC-7BE9-D06E55EE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91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5961F-2977-E050-12E9-1B708C53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1F077A-66CF-212D-BEC1-B76CB6393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7AA42-1055-E28D-26B3-F2C271408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951756-9E61-A82A-4E2C-98DED38F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E7059D-FF8E-5BA4-CFBD-A93D62F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313A67-4F69-E0EC-2853-399CC832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7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D98B8-C578-CA7F-97FC-CEF5AFD8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3290D7-5C53-9C84-21FC-213295427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9665DC-8B20-D159-52CE-E883E8086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41C915-9C8F-9803-10B1-6BA3E2154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994DBA-DCDD-4D93-CD1C-2C7972A46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609AC3-FB78-CE83-CCC5-8DF76656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CC0837-601B-36C8-4281-577ECD27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B93B89-E99C-2576-1BE5-1A26448A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2710F-A1FF-ED92-4F89-4FC8131C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54623C-885F-CE18-B66F-353C93CB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3DB629-C243-FBC0-867E-01CA5667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7BAC9F-EFB3-4FAD-E7D6-41FB89F8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2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8BE33B-43F2-F23E-2F16-3B20979A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A32AA9-6B49-26C1-F13D-5A03EAD6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6BB175-2753-A791-A5C9-C665BFEE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17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BD87A-A999-C2EB-A8ED-B06051693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6B1AF-2C6E-756A-A2B7-1608D733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E91E58-0F9A-E35C-E281-5CFA31E67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64CA08-2EC3-096F-4B56-645937DD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0F1F4D-B3E0-705A-C148-16B044F9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79BA4C-D1C6-884B-D4EC-D5A6C326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0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5B0E8E-C55A-4AC2-483C-92470962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380A6C-CBA2-1F42-6984-7F9C687D3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7FD382-F3C9-144A-4346-0795E86E7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FD0E16-5DD6-02AA-D226-4BE46D9A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81A548-0686-A15A-B072-B261550F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9F880C-2333-BF7E-5A1F-72275000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A4697B-90AB-551D-8A05-604F173D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C525F5-1D2D-712B-BF57-C0C827613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B2F4CB-6214-BA16-61C7-689E104F0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B689E-DEB7-4C85-9BC7-5825F4AAF943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4DFAD3-2E32-4E05-C5C0-2EBC9D314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02A13-0B31-032C-A402-A0FDFCAA3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93DA-4A6B-4690-8F17-1E99F2E89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73343-EE28-7776-F644-768767734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61A710-2746-1BE0-8386-0C1E135C2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5A86724-AB02-3704-4CDA-3D1BB3B39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938212"/>
            <a:ext cx="993457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9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mes</dc:creator>
  <cp:lastModifiedBy>ueda@hmsd037087</cp:lastModifiedBy>
  <cp:revision>1</cp:revision>
  <dcterms:created xsi:type="dcterms:W3CDTF">2022-07-28T04:24:02Z</dcterms:created>
  <dcterms:modified xsi:type="dcterms:W3CDTF">2022-07-28T04:25:10Z</dcterms:modified>
</cp:coreProperties>
</file>